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8" r:id="rId3"/>
    <p:sldId id="287" r:id="rId4"/>
    <p:sldId id="261" r:id="rId5"/>
    <p:sldId id="262" r:id="rId6"/>
    <p:sldId id="263" r:id="rId7"/>
    <p:sldId id="271" r:id="rId8"/>
    <p:sldId id="272" r:id="rId9"/>
    <p:sldId id="282" r:id="rId10"/>
    <p:sldId id="284" r:id="rId11"/>
    <p:sldId id="285" r:id="rId12"/>
    <p:sldId id="28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ECDE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43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3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04F67-C66E-4B93-913A-84786455B365}" type="datetimeFigureOut">
              <a:rPr lang="ru-RU" smtClean="0"/>
              <a:pPr/>
              <a:t>14.09.2012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25484-C6F1-4646-8EAE-96944AEE7A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04F67-C66E-4B93-913A-84786455B365}" type="datetimeFigureOut">
              <a:rPr lang="ru-RU" smtClean="0"/>
              <a:pPr/>
              <a:t>14.09.2012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25484-C6F1-4646-8EAE-96944AEE7A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04F67-C66E-4B93-913A-84786455B365}" type="datetimeFigureOut">
              <a:rPr lang="ru-RU" smtClean="0"/>
              <a:pPr/>
              <a:t>14.09.2012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25484-C6F1-4646-8EAE-96944AEE7A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04F67-C66E-4B93-913A-84786455B365}" type="datetimeFigureOut">
              <a:rPr lang="ru-RU" smtClean="0"/>
              <a:pPr/>
              <a:t>14.09.2012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25484-C6F1-4646-8EAE-96944AEE7A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04F67-C66E-4B93-913A-84786455B365}" type="datetimeFigureOut">
              <a:rPr lang="ru-RU" smtClean="0"/>
              <a:pPr/>
              <a:t>14.09.2012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25484-C6F1-4646-8EAE-96944AEE7A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04F67-C66E-4B93-913A-84786455B365}" type="datetimeFigureOut">
              <a:rPr lang="ru-RU" smtClean="0"/>
              <a:pPr/>
              <a:t>14.09.2012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25484-C6F1-4646-8EAE-96944AEE7A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04F67-C66E-4B93-913A-84786455B365}" type="datetimeFigureOut">
              <a:rPr lang="ru-RU" smtClean="0"/>
              <a:pPr/>
              <a:t>14.09.2012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25484-C6F1-4646-8EAE-96944AEE7A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04F67-C66E-4B93-913A-84786455B365}" type="datetimeFigureOut">
              <a:rPr lang="ru-RU" smtClean="0"/>
              <a:pPr/>
              <a:t>14.09.2012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25484-C6F1-4646-8EAE-96944AEE7A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04F67-C66E-4B93-913A-84786455B365}" type="datetimeFigureOut">
              <a:rPr lang="ru-RU" smtClean="0"/>
              <a:pPr/>
              <a:t>14.09.2012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5225484-C6F1-4646-8EAE-96944AEE7A5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04F67-C66E-4B93-913A-84786455B365}" type="datetimeFigureOut">
              <a:rPr lang="ru-RU" smtClean="0"/>
              <a:pPr/>
              <a:t>14.09.2012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25484-C6F1-4646-8EAE-96944AEE7A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04F67-C66E-4B93-913A-84786455B365}" type="datetimeFigureOut">
              <a:rPr lang="ru-RU" smtClean="0"/>
              <a:pPr/>
              <a:t>14.09.2012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25484-C6F1-4646-8EAE-96944AEE7A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DC04F67-C66E-4B93-913A-84786455B365}" type="datetimeFigureOut">
              <a:rPr lang="ru-RU" smtClean="0"/>
              <a:pPr/>
              <a:t>14.09.2012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5225484-C6F1-4646-8EAE-96944AEE7A55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newsflash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964488" cy="1224136"/>
          </a:xfrm>
        </p:spPr>
        <p:txBody>
          <a:bodyPr>
            <a:noAutofit/>
          </a:bodyPr>
          <a:lstStyle/>
          <a:p>
            <a:r>
              <a:rPr lang="ru-RU" sz="6600" dirty="0" smtClean="0">
                <a:solidFill>
                  <a:srgbClr val="FF0000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Защита озонового слоя.</a:t>
            </a:r>
            <a:endParaRPr lang="ru-RU" sz="6600" dirty="0">
              <a:solidFill>
                <a:srgbClr val="FF0000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 descr="&amp;Kcy;&amp;acy;&amp;rcy;&amp;tcy;&amp;icy;&amp;ncy;&amp;kcy;&amp;acy; 153 &amp;icy;&amp;zcy; 64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218631">
            <a:off x="292236" y="1414415"/>
            <a:ext cx="3864317" cy="25318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6" name="Picture 4" descr="&amp;Kcy;&amp;acy;&amp;rcy;&amp;tcy;&amp;icy;&amp;ncy;&amp;kcy;&amp;acy; 154 &amp;icy;&amp;zcy; 64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09933">
            <a:off x="5051591" y="4028552"/>
            <a:ext cx="3872311" cy="25500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8" name="Picture 6" descr="&amp;Kcy;&amp;acy;&amp;rcy;&amp;tcy;&amp;icy;&amp;ncy;&amp;kcy;&amp;acy; 238 &amp;icy;&amp;zcy; 64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40216">
            <a:off x="4967173" y="1448259"/>
            <a:ext cx="3794747" cy="25298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60" name="Picture 8" descr="&amp;Kcy;&amp;acy;&amp;rcy;&amp;tcy;&amp;icy;&amp;ncy;&amp;kcy;&amp;acy; 268 &amp;icy;&amp;zcy; 64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808" y="2636912"/>
            <a:ext cx="3168352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62" name="Picture 10" descr="&amp;Kcy;&amp;acy;&amp;rcy;&amp;tcy;&amp;icy;&amp;ncy;&amp;kcy;&amp;acy; 399 &amp;icy;&amp;zcy; 64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097221">
            <a:off x="169465" y="4091146"/>
            <a:ext cx="3360764" cy="24634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893264"/>
          </a:xfrm>
        </p:spPr>
        <p:txBody>
          <a:bodyPr>
            <a:normAutofit fontScale="90000"/>
          </a:bodyPr>
          <a:lstStyle/>
          <a:p>
            <a:r>
              <a:rPr lang="ru-RU" sz="6000" dirty="0" smtClean="0">
                <a:solidFill>
                  <a:srgbClr val="FFFF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ЦЕЛЬ: </a:t>
            </a:r>
            <a:r>
              <a:rPr lang="ru-RU" sz="6000" dirty="0" smtClean="0">
                <a:solidFill>
                  <a:srgbClr val="FF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ru-RU" sz="6000" dirty="0" smtClean="0">
                <a:solidFill>
                  <a:srgbClr val="FF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6000" dirty="0" smtClean="0">
                <a:solidFill>
                  <a:srgbClr val="FF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- Найти информацию по проблеме озонового слоя.</a:t>
            </a:r>
            <a:br>
              <a:rPr lang="ru-RU" sz="6000" dirty="0" smtClean="0">
                <a:solidFill>
                  <a:srgbClr val="FF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6000" dirty="0" smtClean="0">
                <a:solidFill>
                  <a:srgbClr val="FF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- Выяснить, что сделано человеком в целях сохранения естественной оболочки планеты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79485"/>
      </p:ext>
    </p:extLst>
  </p:cSld>
  <p:clrMapOvr>
    <a:masterClrMapping/>
  </p:clrMapOvr>
  <p:transition>
    <p:newsfla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88640"/>
            <a:ext cx="7772400" cy="936104"/>
          </a:xfrm>
        </p:spPr>
        <p:txBody>
          <a:bodyPr/>
          <a:lstStyle/>
          <a:p>
            <a:r>
              <a:rPr lang="ru-RU" dirty="0" smtClean="0"/>
              <a:t>          </a:t>
            </a:r>
            <a:r>
              <a:rPr lang="ru-RU" dirty="0" smtClean="0">
                <a:solidFill>
                  <a:srgbClr val="ECDE24"/>
                </a:solidFill>
              </a:rPr>
              <a:t>Из истории:</a:t>
            </a:r>
            <a:endParaRPr lang="ru-RU" dirty="0">
              <a:solidFill>
                <a:srgbClr val="ECDE24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530352" y="1196752"/>
            <a:ext cx="8074096" cy="2088232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Причина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проникновение в верхние слои     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стратосферы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озоноразрушающих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веществ,      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молекулы которых содержат хлор или бром. </a:t>
            </a:r>
          </a:p>
          <a:p>
            <a:endParaRPr lang="ru-RU" dirty="0"/>
          </a:p>
        </p:txBody>
      </p:sp>
      <p:pic>
        <p:nvPicPr>
          <p:cNvPr id="25604" name="Picture 4" descr="http://i.allday.ru/f4/a5/b8/1309514718_image_00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708920"/>
            <a:ext cx="5328592" cy="3994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16632"/>
            <a:ext cx="7772400" cy="1008112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Местоположение и функции озонового слоя.</a:t>
            </a:r>
            <a:endParaRPr lang="ru-RU" sz="3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124744"/>
            <a:ext cx="3960440" cy="5184576"/>
          </a:xfrm>
        </p:spPr>
        <p:txBody>
          <a:bodyPr>
            <a:noAutofit/>
          </a:bodyPr>
          <a:lstStyle/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800" b="1" dirty="0" smtClean="0">
                <a:solidFill>
                  <a:srgbClr val="FF00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Верхние слои    </a:t>
            </a:r>
          </a:p>
          <a:p>
            <a:r>
              <a:rPr lang="ru-RU" sz="2800" b="1" dirty="0">
                <a:solidFill>
                  <a:srgbClr val="FF00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FF00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      атмосферы.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ru-RU" sz="2800" b="1" dirty="0" smtClean="0">
                <a:solidFill>
                  <a:srgbClr val="FF00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Слой озона  тонок. Однако и этот слой надежно защищает нас, от проникновения ультрафиолетовых лучей. </a:t>
            </a:r>
            <a:endParaRPr lang="ru-RU" sz="2800" b="1" dirty="0">
              <a:solidFill>
                <a:srgbClr val="FF00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http://www.tounb.ru/library/Upload/Images/ekologcalender/oz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548680"/>
            <a:ext cx="4293796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4" name="Picture 4" descr="http://ra.foto.radikal.ru/0707/46/cabb911d49b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3573016"/>
            <a:ext cx="4320480" cy="2954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548680"/>
            <a:ext cx="3321568" cy="5616624"/>
          </a:xfrm>
        </p:spPr>
        <p:txBody>
          <a:bodyPr>
            <a:norm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ru-RU" sz="3200" b="1" dirty="0" smtClean="0">
                <a:solidFill>
                  <a:srgbClr val="FF00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Озон – активный газ и может неблагоприятно действовать на человека. </a:t>
            </a:r>
            <a:endParaRPr lang="ru-RU" sz="3200" b="1" dirty="0">
              <a:solidFill>
                <a:srgbClr val="FF00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q"/>
            </a:pPr>
            <a:r>
              <a:rPr lang="ru-RU" sz="3200" b="1" dirty="0" smtClean="0">
                <a:solidFill>
                  <a:srgbClr val="FF00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 Озон, также,  регулирует жесткость космического излучения. </a:t>
            </a:r>
            <a:endParaRPr lang="ru-RU" sz="3200" b="1" dirty="0">
              <a:solidFill>
                <a:srgbClr val="FF00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26626" name="Picture 2" descr="&amp;Kcy;&amp;acy;&amp;rcy;&amp;tcy;&amp;icy;&amp;ncy;&amp;kcy;&amp;acy; 222 &amp;icy;&amp;zcy; 15754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188640"/>
            <a:ext cx="5040560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8" name="Picture 2" descr="http://uvbnb.ru/Statyji/Pro-uf-b311/pronicaemost_uf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3573016"/>
            <a:ext cx="4968552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88640"/>
            <a:ext cx="7772400" cy="864094"/>
          </a:xfrm>
        </p:spPr>
        <p:txBody>
          <a:bodyPr/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Причины ослабления озонового щита.</a:t>
            </a:r>
            <a:endParaRPr lang="ru-RU" sz="3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1052736"/>
            <a:ext cx="3897632" cy="5805264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FF00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b="1" dirty="0" smtClean="0">
                <a:solidFill>
                  <a:srgbClr val="FF00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течение многих лет озоновый слой претерпевает небольшое, но постоянное ослабление над некоторыми районами Земного шара, включая густо населенные районы в средних широтах Северного полушария. </a:t>
            </a:r>
          </a:p>
          <a:p>
            <a:endParaRPr lang="ru-RU" sz="2400" b="1" dirty="0">
              <a:solidFill>
                <a:srgbClr val="FF00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i="1" dirty="0" smtClean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Narkisim" pitchFamily="34" charset="-79"/>
              </a:rPr>
              <a:t>ВНИМАНИЕ!!!  </a:t>
            </a:r>
          </a:p>
          <a:p>
            <a:r>
              <a:rPr lang="ru-RU" sz="2400" b="1" i="1" dirty="0" smtClean="0">
                <a:solidFill>
                  <a:srgbClr val="FF00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Narkisim" pitchFamily="34" charset="-79"/>
              </a:rPr>
              <a:t>Антарктида!!!</a:t>
            </a:r>
          </a:p>
          <a:p>
            <a:r>
              <a:rPr lang="ru-RU" sz="2400" b="1" i="1" dirty="0" smtClean="0">
                <a:solidFill>
                  <a:srgbClr val="FF00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Narkisim" pitchFamily="34" charset="-79"/>
              </a:rPr>
              <a:t> обширная "озоновая дыра". </a:t>
            </a:r>
            <a:endParaRPr lang="ru-RU" sz="2400" b="1" i="1" dirty="0">
              <a:solidFill>
                <a:srgbClr val="FF00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Narkisim" pitchFamily="34" charset="-79"/>
            </a:endParaRPr>
          </a:p>
        </p:txBody>
      </p:sp>
      <p:pic>
        <p:nvPicPr>
          <p:cNvPr id="33794" name="Picture 2" descr="&amp;Kcy;&amp;acy;&amp;rcy;&amp;tcy;&amp;icy;&amp;ncy;&amp;kcy;&amp;acy; 37 &amp;icy;&amp;zcy; 15754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548680"/>
            <a:ext cx="4104456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4" name="Picture 2" descr="http://www.sciencephoto.com/image/160459/530wm/E1000076-Satellite_map_of_Antarctic_ozone_hole,_5_10_89-SP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140968"/>
            <a:ext cx="3888432" cy="34137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-99392"/>
            <a:ext cx="7772400" cy="1512168"/>
          </a:xfrm>
        </p:spPr>
        <p:txBody>
          <a:bodyPr/>
          <a:lstStyle/>
          <a:p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Изучение проблемы озонового слоя.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908721"/>
            <a:ext cx="3528392" cy="5544615"/>
          </a:xfrm>
        </p:spPr>
        <p:txBody>
          <a:bodyPr>
            <a:normAutofit lnSpcReduction="10000"/>
          </a:bodyPr>
          <a:lstStyle/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1975 г. -  содержание стратосферного озона над Антарктидой в весенние месяцы стало заметно падать. 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азмеры достигли примерно площади США. Тогда же появились еще слабовыраженные дыры вблизи Северного полюса и южнее. Край одной из них зависал даже над Санкт- Петербургом. 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http://www.nnvl.noaa.gov/images/low_resolution/542_2010-Ozone-Minim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908720"/>
            <a:ext cx="5040561" cy="28803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&amp;Kcy;&amp;acy;&amp;rcy;&amp;tcy;&amp;icy;&amp;ncy;&amp;kcy;&amp;acy; 33 &amp;icy;&amp;zcy; 1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3789038"/>
            <a:ext cx="4896544" cy="29740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88640"/>
            <a:ext cx="8640960" cy="792088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  2 гигантских озоновых дыры </a:t>
            </a:r>
            <a:endParaRPr lang="ru-RU" sz="4400" b="1" dirty="0">
              <a:solidFill>
                <a:srgbClr val="FF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026" name="Picture 2" descr="&amp;Kcy;&amp;acy;&amp;rcy;&amp;tcy;&amp;icy;&amp;ncy;&amp;kcy;&amp;acy; 94 &amp;icy;&amp;zcy; 30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817" y="980728"/>
            <a:ext cx="5544616" cy="29316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 descr="http://kontorova.ru/wp-content/uploads/oblaka-Ozonovaya-dyir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2879" y="3694129"/>
            <a:ext cx="5472608" cy="3242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8964488" cy="2016224"/>
          </a:xfrm>
        </p:spPr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Что  сделано в области защиты   </a:t>
            </a:r>
            <a:br>
              <a:rPr lang="ru-RU" sz="4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    озонового слоя</a:t>
            </a:r>
            <a:r>
              <a:rPr lang="ru-RU" sz="6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5122" name="Picture 2" descr="http://www.1amway.spb.ru/sa8/c07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21633"/>
            <a:ext cx="4283968" cy="4047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http://im5-tub-ru.yandex.net/i?id=401941231-03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0544" y="2621633"/>
            <a:ext cx="4439644" cy="4047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84" y="332656"/>
            <a:ext cx="7772400" cy="1296144"/>
          </a:xfrm>
        </p:spPr>
        <p:txBody>
          <a:bodyPr/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6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Последние </a:t>
            </a:r>
            <a:r>
              <a:rPr lang="ru-RU" sz="6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новости!!!</a:t>
            </a:r>
            <a:endParaRPr lang="ru-RU" sz="6000" dirty="0">
              <a:solidFill>
                <a:srgbClr val="FF0000"/>
              </a:solidFill>
            </a:endParaRPr>
          </a:p>
        </p:txBody>
      </p:sp>
      <p:pic>
        <p:nvPicPr>
          <p:cNvPr id="38916" name="Picture 4" descr="&amp;Kcy;&amp;acy;&amp;rcy;&amp;tcy;&amp;icy;&amp;ncy;&amp;kcy;&amp;acy; 32 &amp;icy;&amp;zcy; 30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983441"/>
            <a:ext cx="6264696" cy="4541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187136" cy="2808312"/>
          </a:xfrm>
        </p:spPr>
        <p:txBody>
          <a:bodyPr/>
          <a:lstStyle/>
          <a:p>
            <a:r>
              <a:rPr lang="ru-RU" sz="4000" dirty="0" smtClean="0">
                <a:solidFill>
                  <a:srgbClr val="00B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  <a:reflection blurRad="6350" stA="55000" endA="50" endPos="8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sz="5400" dirty="0" smtClean="0">
                <a:solidFill>
                  <a:srgbClr val="00B05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tl" rotWithShape="0">
                    <a:srgbClr val="000000">
                      <a:alpha val="43000"/>
                    </a:srgbClr>
                  </a:outerShdw>
                  <a:reflection blurRad="6350" stA="55000" endA="50" endPos="85000" dir="5400000" sy="-100000" algn="bl" rotWithShape="0"/>
                </a:effectLst>
                <a:latin typeface="Segoe UI Semibold" pitchFamily="34" charset="0"/>
                <a:cs typeface="Times New Roman" pitchFamily="18" charset="0"/>
              </a:rPr>
              <a:t>БЕРЕГИТЕ</a:t>
            </a:r>
            <a:br>
              <a:rPr lang="ru-RU" sz="5400" dirty="0" smtClean="0">
                <a:solidFill>
                  <a:srgbClr val="00B05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tl" rotWithShape="0">
                    <a:srgbClr val="000000">
                      <a:alpha val="43000"/>
                    </a:srgbClr>
                  </a:outerShdw>
                  <a:reflection blurRad="6350" stA="55000" endA="50" endPos="85000" dir="5400000" sy="-100000" algn="bl" rotWithShape="0"/>
                </a:effectLst>
                <a:latin typeface="Segoe UI Semibold" pitchFamily="34" charset="0"/>
                <a:cs typeface="Times New Roman" pitchFamily="18" charset="0"/>
              </a:rPr>
            </a:br>
            <a:r>
              <a:rPr lang="ru-RU" sz="5400" dirty="0">
                <a:solidFill>
                  <a:srgbClr val="00B05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tl" rotWithShape="0">
                    <a:srgbClr val="000000">
                      <a:alpha val="43000"/>
                    </a:srgbClr>
                  </a:outerShdw>
                  <a:reflection blurRad="6350" stA="55000" endA="50" endPos="85000" dir="5400000" sy="-100000" algn="bl" rotWithShape="0"/>
                </a:effectLst>
                <a:latin typeface="Segoe UI Semibold" pitchFamily="34" charset="0"/>
                <a:cs typeface="Times New Roman" pitchFamily="18" charset="0"/>
              </a:rPr>
              <a:t> </a:t>
            </a:r>
            <a:r>
              <a:rPr lang="ru-RU" sz="5400" dirty="0" smtClean="0">
                <a:solidFill>
                  <a:srgbClr val="00B05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tl" rotWithShape="0">
                    <a:srgbClr val="000000">
                      <a:alpha val="43000"/>
                    </a:srgbClr>
                  </a:outerShdw>
                  <a:reflection blurRad="6350" stA="55000" endA="50" endPos="85000" dir="5400000" sy="-100000" algn="bl" rotWithShape="0"/>
                </a:effectLst>
                <a:latin typeface="Segoe UI Semibold" pitchFamily="34" charset="0"/>
                <a:cs typeface="Times New Roman" pitchFamily="18" charset="0"/>
              </a:rPr>
              <a:t>   НАШУ ПЛАНЕТУ!</a:t>
            </a:r>
            <a:r>
              <a:rPr lang="ru-RU" sz="8000" dirty="0" smtClean="0"/>
              <a:t/>
            </a:r>
            <a:br>
              <a:rPr lang="ru-RU" sz="8000" dirty="0" smtClean="0"/>
            </a:br>
            <a:endParaRPr lang="ru-RU" sz="8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flipV="1">
            <a:off x="530352" y="5373216"/>
            <a:ext cx="7772400" cy="1080120"/>
          </a:xfrm>
        </p:spPr>
        <p:txBody>
          <a:bodyPr>
            <a:normAutofit/>
          </a:bodyPr>
          <a:lstStyle/>
          <a:p>
            <a:endParaRPr lang="ru-RU" sz="1800" dirty="0" smtClean="0"/>
          </a:p>
          <a:p>
            <a:endParaRPr lang="ru-RU" sz="1800" dirty="0"/>
          </a:p>
        </p:txBody>
      </p:sp>
      <p:pic>
        <p:nvPicPr>
          <p:cNvPr id="41986" name="Picture 2" descr="&amp;Kcy;&amp;acy;&amp;rcy;&amp;tcy;&amp;icy;&amp;ncy;&amp;kcy;&amp;acy; 25 &amp;icy;&amp;zcy; 30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5341" y="1844823"/>
            <a:ext cx="6984776" cy="46085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2968" cy="1080120"/>
          </a:xfrm>
        </p:spPr>
        <p:txBody>
          <a:bodyPr>
            <a:prstTxWarp prst="textDeflateTop">
              <a:avLst/>
            </a:prstTxWarp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83968" y="4221088"/>
            <a:ext cx="4176464" cy="1872208"/>
          </a:xfrm>
        </p:spPr>
        <p:txBody>
          <a:bodyPr>
            <a:normAutofit/>
          </a:bodyPr>
          <a:lstStyle/>
          <a:p>
            <a:r>
              <a:rPr lang="ru-RU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     </a:t>
            </a:r>
            <a:r>
              <a:rPr lang="ru-RU" dirty="0" err="1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Горшколепова</a:t>
            </a:r>
            <a:r>
              <a:rPr lang="ru-RU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Карина</a:t>
            </a:r>
          </a:p>
          <a:p>
            <a:r>
              <a:rPr lang="ru-RU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     ученица 7 класса «Б»</a:t>
            </a:r>
          </a:p>
          <a:p>
            <a:r>
              <a:rPr lang="ru-RU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     ГБОУ ЦО № 1475</a:t>
            </a:r>
          </a:p>
          <a:p>
            <a:r>
              <a:rPr lang="ru-RU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     г. Москва</a:t>
            </a:r>
            <a:endParaRPr lang="ru-RU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465</TotalTime>
  <Words>203</Words>
  <Application>Microsoft Office PowerPoint</Application>
  <PresentationFormat>Экран (4:3)</PresentationFormat>
  <Paragraphs>34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Защита озонового слоя.</vt:lpstr>
      <vt:lpstr>ЦЕЛЬ:  - Найти информацию по проблеме озонового слоя. - Выяснить, что сделано человеком в целях сохранения естественной оболочки планеты.</vt:lpstr>
      <vt:lpstr>          Из истории:</vt:lpstr>
      <vt:lpstr>    Местоположение и функции озонового слоя.</vt:lpstr>
      <vt:lpstr>Презентация PowerPoint</vt:lpstr>
      <vt:lpstr>   Причины ослабления озонового щита.</vt:lpstr>
      <vt:lpstr> Изучение проблемы озонового слоя. </vt:lpstr>
      <vt:lpstr>Презентация PowerPoint</vt:lpstr>
      <vt:lpstr> Что  сделано в области защиты                 озонового слоя? </vt:lpstr>
      <vt:lpstr>    Последние новости!!!</vt:lpstr>
      <vt:lpstr>               БЕРЕГИТЕ     НАШУ ПЛАНЕТУ! </vt:lpstr>
      <vt:lpstr>Спасибо за внимание!!!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озонового слоя.</dc:title>
  <dc:creator>Nastya</dc:creator>
  <cp:lastModifiedBy>user</cp:lastModifiedBy>
  <cp:revision>52</cp:revision>
  <dcterms:created xsi:type="dcterms:W3CDTF">2012-07-31T15:57:45Z</dcterms:created>
  <dcterms:modified xsi:type="dcterms:W3CDTF">2012-09-14T08:10:18Z</dcterms:modified>
</cp:coreProperties>
</file>